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5894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Smart AI Helmet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Intelligent System to Prevent Accidents and Instantly Save Lives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Ayush, Aviral, Ayush Chaudhary, Avni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Chandigarh Engineering College Jhanjeri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747" y="356473"/>
            <a:ext cx="6299002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Engineering Innovation for Safer Roads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3747" y="1085731"/>
            <a:ext cx="1944886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Success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53747" y="1458516"/>
            <a:ext cx="6001345" cy="829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Smart AI Helmet represents a breakthrough in two-wheeler safety engineering. By combining multi-sensor fusion technology—alcohol detection, motion analysis, and GPS tracking—we've created an autonomous safety system that eliminates human error from critical decisions.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3747" y="2404824"/>
            <a:ext cx="6001345" cy="414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low-cost design ensures this life-saving technology can protect riders everywhere, from urban centers to rural communities across developing markets.</a:t>
            </a:r>
            <a:endParaRPr lang="en-US" sz="1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943" y="1101923"/>
            <a:ext cx="7405211" cy="740521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3747" y="8863639"/>
            <a:ext cx="13722906" cy="23813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53747" y="9033272"/>
            <a:ext cx="13722906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future of rider safety isn't just about protection—it's about prevention, instant response, and intelligent systems that watch over every journey.</a:t>
            </a:r>
            <a:endParaRPr lang="en-US" sz="1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47" y="9438323"/>
            <a:ext cx="1378863" cy="356473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380" y="9438323"/>
            <a:ext cx="1020247" cy="3564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18174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Critical Challenge We're Solving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96097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Two-Wheeler Safety Crisis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year, thousands of motorcyclists lose their lives due to preventable accidents. The primary culprits? Human error, impaired riding, and critically delayed emergency response.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safety measures rely entirely on rider discipline and luck. When accidents happen, every second counts—but help often arrives too late.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715447"/>
            <a:ext cx="13219033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Smart Solution: Prevention Meets Instant Response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5683" y="2378750"/>
            <a:ext cx="6508671" cy="2628067"/>
          </a:xfrm>
          <a:prstGeom prst="roundRect">
            <a:avLst>
              <a:gd name="adj" fmla="val 32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14876" y="2587943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207" y="2720221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4876" y="3394353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Zero Alcohol Start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14876" y="3830360"/>
            <a:ext cx="6090285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MQ-3 sensor detects alcohol in rider's breath and automatically locks bike ignition—eliminating drunk driving before it starts.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927" y="2378750"/>
            <a:ext cx="6508790" cy="2628067"/>
          </a:xfrm>
          <a:prstGeom prst="roundRect">
            <a:avLst>
              <a:gd name="adj" fmla="val 322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25120" y="2587943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2720221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5120" y="3394353"/>
            <a:ext cx="322457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Mandatory Helmet Check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25120" y="3830360"/>
            <a:ext cx="609040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sensor verifies helmet is properly worn and secured before allowing the motorcycle engine to start.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05683" y="5208389"/>
            <a:ext cx="6508671" cy="2305645"/>
          </a:xfrm>
          <a:prstGeom prst="roundRect">
            <a:avLst>
              <a:gd name="adj" fmla="val 3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14876" y="5417582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07" y="5549860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14876" y="6223992"/>
            <a:ext cx="295477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Instant Crash Detection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14876" y="6659999"/>
            <a:ext cx="609028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MPU6050 motion sensor identifies sudden impacts or falls in real-time, triggering immediate emergency protocols.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5927" y="5208389"/>
            <a:ext cx="6508790" cy="2305645"/>
          </a:xfrm>
          <a:prstGeom prst="roundRect">
            <a:avLst>
              <a:gd name="adj" fmla="val 367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25120" y="5417582"/>
            <a:ext cx="604837" cy="604838"/>
          </a:xfrm>
          <a:prstGeom prst="roundRect">
            <a:avLst>
              <a:gd name="adj" fmla="val 15116611"/>
            </a:avLst>
          </a:prstGeom>
          <a:solidFill>
            <a:srgbClr val="1B54D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5549860"/>
            <a:ext cx="272177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5120" y="6223992"/>
            <a:ext cx="269498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GPS Alert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25120" y="6659999"/>
            <a:ext cx="6090404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GSM module instantly transmits exact accident coordinates to emergency contacts, family members, and nearby hospitals.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483156"/>
            <a:ext cx="6268641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Technology Architecture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295638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571268"/>
            <a:ext cx="7914323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704737"/>
            <a:ext cx="2467094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Safety Check Initiation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084665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Arduino microcontroller reads helmet sensor and MQ-3 alcohol sensor data to verify rider readiness.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295417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229808"/>
            <a:ext cx="7914323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363278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Ignition Control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3743206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both safety checks pass, the relay module activates and enables the motorcycle's ignition system.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6127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4888349"/>
            <a:ext cx="7914323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5021818"/>
            <a:ext cx="2527935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Continuous Monitoring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40174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MPU6050 accelerometer constantly tracks motion patterns, analyzing for sudden impact signatures during the ride.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27126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546890"/>
            <a:ext cx="7914323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680359"/>
            <a:ext cx="222146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Emergency Protocol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706028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Upon crash detection, buzzer alarm activates while GPS/GSM module transmits location coordinates to saved emergency contacts.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486" y="731758"/>
            <a:ext cx="12334280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Component Breakdown: The Hardware Behind Safety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486" y="1682829"/>
            <a:ext cx="463868" cy="463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486" y="237863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Arduino Uno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9486" y="2779871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central processing unit that orchestrates all sensor inputs, makes safety decisions, and controls the relay system in real-time.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167" y="1682829"/>
            <a:ext cx="463868" cy="4638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1167" y="2378631"/>
            <a:ext cx="241375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MQ-3 Alcohol Sensor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31167" y="2779871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sensitive breath analyzer that measures blood alcohol concentration with 95.7% accuracy to prevent impaired riding.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6" y="3744873"/>
            <a:ext cx="463868" cy="4638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9486" y="4440674"/>
            <a:ext cx="292477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MPU6050 Accelerometer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649486" y="4841915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6-axis motion tracking sensor that detects crashes, falls, and sudden impacts with 92.7% precision through advanced motion analysis.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67" y="3744873"/>
            <a:ext cx="463868" cy="4638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1167" y="4440674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Relay Module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431167" y="4841915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Electronic switching mechanism that controls motorcycle ignition, acting as the physical enforcement of safety protocols.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86" y="5806916"/>
            <a:ext cx="463868" cy="4638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49486" y="650271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GPS/GSM Module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649486" y="6903958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Dual-function communication system that pinpoints exact location coordinates and transmits emergency alerts via cellular network.</a:t>
            </a:r>
            <a:endParaRPr lang="en-US" sz="14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67" y="5806916"/>
            <a:ext cx="463868" cy="46386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1167" y="650271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Buzzer Alarm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7431167" y="6903958"/>
            <a:ext cx="6549747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High-decibel audio alert system that sounds during emergencies to attract immediate attention from nearby people.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823079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How It Works: The Safety Loop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1731526"/>
            <a:ext cx="13091160" cy="51148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40916" y="2213477"/>
            <a:ext cx="3369882" cy="36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Helmet &amp; Sensor Check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40916" y="3099950"/>
            <a:ext cx="3917580" cy="36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Alcohol &amp; Arduino Decision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40916" y="3985218"/>
            <a:ext cx="3123026" cy="36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Relay Ignition Control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8040916" y="4886142"/>
            <a:ext cx="3119815" cy="361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MPU6050 Crash Alert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9620" y="7093625"/>
            <a:ext cx="1309116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creates a seamless safety net that operates automatically—removing human error from critical safety decisions while maintaining constant vigilance throughout every ride.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312" y="463868"/>
            <a:ext cx="870227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Proven Results: Fast, Accurate, Life-Saving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312" y="1517928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92.7%</a:t>
            </a:r>
            <a:endParaRPr lang="en-US" sz="4350" dirty="0"/>
          </a:p>
        </p:txBody>
      </p:sp>
      <p:sp>
        <p:nvSpPr>
          <p:cNvPr id="4" name="Text 2"/>
          <p:cNvSpPr/>
          <p:nvPr/>
        </p:nvSpPr>
        <p:spPr>
          <a:xfrm>
            <a:off x="1459706" y="2285286"/>
            <a:ext cx="210847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Accident Detection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90312" y="2717363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reliable identification of crash events and sudden impacts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648319" y="1517928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95.7%</a:t>
            </a:r>
            <a:endParaRPr lang="en-US" sz="4350" dirty="0"/>
          </a:p>
        </p:txBody>
      </p:sp>
      <p:sp>
        <p:nvSpPr>
          <p:cNvPr id="7" name="Text 5"/>
          <p:cNvSpPr/>
          <p:nvPr/>
        </p:nvSpPr>
        <p:spPr>
          <a:xfrm>
            <a:off x="5517713" y="2285286"/>
            <a:ext cx="210847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Alcohol Detection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4648319" y="2717363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Exceptional accuracy in preventing impaired riding attempts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0312" y="3678793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8.2s</a:t>
            </a:r>
            <a:endParaRPr lang="en-US" sz="4350" dirty="0"/>
          </a:p>
        </p:txBody>
      </p:sp>
      <p:sp>
        <p:nvSpPr>
          <p:cNvPr id="10" name="Text 8"/>
          <p:cNvSpPr/>
          <p:nvPr/>
        </p:nvSpPr>
        <p:spPr>
          <a:xfrm>
            <a:off x="1271707" y="4446151"/>
            <a:ext cx="248447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Emergency Alert Speed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90312" y="4878229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crash detection to emergency notification delivery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648319" y="3678793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$45</a:t>
            </a:r>
            <a:endParaRPr lang="en-US" sz="4350" dirty="0"/>
          </a:p>
        </p:txBody>
      </p:sp>
      <p:sp>
        <p:nvSpPr>
          <p:cNvPr id="13" name="Text 11"/>
          <p:cNvSpPr/>
          <p:nvPr/>
        </p:nvSpPr>
        <p:spPr>
          <a:xfrm>
            <a:off x="5517713" y="4446151"/>
            <a:ext cx="210847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System Cost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4648319" y="4878229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Affordable solution accessible for widespread adoption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90312" y="5839658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67%</a:t>
            </a:r>
            <a:endParaRPr lang="en-US" sz="4350" dirty="0"/>
          </a:p>
        </p:txBody>
      </p:sp>
      <p:sp>
        <p:nvSpPr>
          <p:cNvPr id="16" name="Text 14"/>
          <p:cNvSpPr/>
          <p:nvPr/>
        </p:nvSpPr>
        <p:spPr>
          <a:xfrm>
            <a:off x="969288" y="6607016"/>
            <a:ext cx="308931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Response Time Improvement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90312" y="7039094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than conventional emergency response methods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4648319" y="5839658"/>
            <a:ext cx="3847267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100%</a:t>
            </a:r>
            <a:endParaRPr lang="en-US" sz="4350" dirty="0"/>
          </a:p>
        </p:txBody>
      </p:sp>
      <p:sp>
        <p:nvSpPr>
          <p:cNvPr id="19" name="Text 17"/>
          <p:cNvSpPr/>
          <p:nvPr/>
        </p:nvSpPr>
        <p:spPr>
          <a:xfrm>
            <a:off x="5517713" y="6607016"/>
            <a:ext cx="210847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Safety Compliance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4648319" y="7039094"/>
            <a:ext cx="384726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Mandatory helmet use and sober riding enforcement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8914686" y="1412557"/>
            <a:ext cx="2530197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Real-World Impact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914686" y="1897380"/>
            <a:ext cx="5133023" cy="134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prototype demonstrates that cutting-edge safety technology doesn't require a premium price tag. By dramatically reducing emergency response time and enforcing safety rules automatically, the Smart AI Helmet addresses the root causes of motorcycle fatalities.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8914686" y="3398758"/>
            <a:ext cx="513302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removes human judgment from safety decisions—making compliance automatic rather than optional.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627" y="703540"/>
            <a:ext cx="7621905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Game-Changing Advantage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27" y="1591985"/>
            <a:ext cx="960477" cy="14138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1152" y="1784033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Prevention First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1152" y="2199442"/>
            <a:ext cx="66470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Stops accidents before they happen through enforced sobriety and helmet compliance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627" y="3005852"/>
            <a:ext cx="960477" cy="14138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1152" y="3197900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Instant Detection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1152" y="3613309"/>
            <a:ext cx="6647021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crashes within milliseconds using advanced motion analysis algorithms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627" y="4419719"/>
            <a:ext cx="960477" cy="11525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1152" y="4611767"/>
            <a:ext cx="2401133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Rapid Response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1152" y="5027176"/>
            <a:ext cx="664702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Delivers precise location data to emergency contacts in just 8.2 seconds</a:t>
            </a:r>
            <a:endParaRPr lang="en-US" sz="1500" dirty="0"/>
          </a:p>
        </p:txBody>
      </p:sp>
      <p:sp>
        <p:nvSpPr>
          <p:cNvPr id="13" name="Shape 7"/>
          <p:cNvSpPr/>
          <p:nvPr/>
        </p:nvSpPr>
        <p:spPr>
          <a:xfrm>
            <a:off x="6158627" y="5788343"/>
            <a:ext cx="7799546" cy="1737598"/>
          </a:xfrm>
          <a:prstGeom prst="roundRect">
            <a:avLst>
              <a:gd name="adj" fmla="val 4643"/>
            </a:avLst>
          </a:prstGeom>
          <a:solidFill>
            <a:srgbClr val="BBCDF7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675" y="6065996"/>
            <a:ext cx="240030" cy="19204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782753" y="6028373"/>
            <a:ext cx="6983373" cy="122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Insight: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difference between life and death in trauma situations is often measured in minutes. Our 8.2-second alert system reduces the traditional 4-minute response gap by 67%, giving victims a dramatically better chance of survival.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146" y="788551"/>
            <a:ext cx="7870508" cy="1137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Vision: The Next Generation of Smart Safety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27815" y="2198489"/>
            <a:ext cx="22860" cy="52425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509623" y="2391728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123146" y="2198489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91369" y="2232600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237452" y="2260997"/>
            <a:ext cx="263247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Mobile App Integration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237452" y="2654260"/>
            <a:ext cx="675620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rider dashboard for usage tracking, emergency contact management, and real-time location sharing with family members.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509623" y="3793331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6123146" y="3600093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91369" y="3634204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237452" y="3662601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Riding Analytics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237452" y="4055864"/>
            <a:ext cx="675620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algorithms analyze riding patterns to predict risky behavior and provide proactive warnings before accidents occur.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09623" y="5194935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123146" y="5001697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91369" y="5035808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237452" y="5064204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Solar Power System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237452" y="5457468"/>
            <a:ext cx="675620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solar panels eliminate battery concerns, ensuring the helmet remains powered indefinitely through renewable energy.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509623" y="6596539"/>
            <a:ext cx="545783" cy="22860"/>
          </a:xfrm>
          <a:prstGeom prst="roundRect">
            <a:avLst>
              <a:gd name="adj" fmla="val 334264"/>
            </a:avLst>
          </a:prstGeom>
          <a:solidFill>
            <a:srgbClr val="B8C3DF"/>
          </a:solidFill>
          <a:ln/>
        </p:spPr>
      </p:sp>
      <p:sp>
        <p:nvSpPr>
          <p:cNvPr id="21" name="Shape 18"/>
          <p:cNvSpPr/>
          <p:nvPr/>
        </p:nvSpPr>
        <p:spPr>
          <a:xfrm>
            <a:off x="6123146" y="6403300"/>
            <a:ext cx="409337" cy="409337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191369" y="6437412"/>
            <a:ext cx="27289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7237452" y="6465808"/>
            <a:ext cx="2274094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Health Monitoring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7237452" y="6859072"/>
            <a:ext cx="675620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Biometric sensors track rider fatigue, heart rate variability, and stress levels to detect medical emergencies and drowsiness.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2025-10-13T09:33:00Z</dcterms:created>
  <dcterms:modified xsi:type="dcterms:W3CDTF">2025-10-13T09:33:00Z</dcterms:modified>
</cp:coreProperties>
</file>